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0ACF-16DC-4392-B216-6CA2DD24B559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6111-F77B-49B2-B0F9-B6DECB18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D6111-F77B-49B2-B0F9-B6DECB18A7B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9;&#1086;&#1073;&#1088;&#1072;&#1078;&#1077;&#1085;&#1080;&#1077;%20&#1076;&#1077;&#1082;&#1086;&#1088;&#1072;&#1090;&#1080;&#1074;&#1085;&#1099;&#1093;%20&#1089;&#1086;&#1073;&#1072;&#1082;.pptx#1. &#1057;&#1083;&#1072;&#1081;&#1076; 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amki.ucoz.de/_ph/3/2/930904156.jpg" TargetMode="External"/><Relationship Id="rId5" Type="http://schemas.openxmlformats.org/officeDocument/2006/relationships/hyperlink" Target="http://www.artgrafica.net/uploads/posts/2009-05/thumbs/1242867041_allgrafica.jpg" TargetMode="External"/><Relationship Id="rId4" Type="http://schemas.openxmlformats.org/officeDocument/2006/relationships/hyperlink" Target="http://graphics.in.ua/cat/PSD.Photo.Frame.With.A.Friendly.Dog.2362x177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\Desktop\PSD.Photo.Frame.With.A.Friendly.Dog.2362x17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4"/>
            <a:ext cx="9144000" cy="68657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14362" y="1447800"/>
            <a:ext cx="4529638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hlinkClick r:id="rId3" action="ppaction://hlinkpres?slideindex=1&amp;slidetitle=Слайд 1"/>
              </a:rPr>
              <a:t>Породы</a:t>
            </a:r>
            <a:endParaRPr lang="ru-RU" sz="4800" b="1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4800" b="1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hlinkClick r:id="rId3" action="ppaction://hlinkpres?slideindex=1&amp;slidetitle=Слайд 1"/>
              </a:rPr>
              <a:t>декоративных</a:t>
            </a:r>
            <a:endParaRPr lang="ru-RU" sz="4800" b="1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4800" b="1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hlinkClick r:id="rId3" action="ppaction://hlinkpres?slideindex=1&amp;slidetitle=Слайд 1"/>
              </a:rPr>
              <a:t>собак</a:t>
            </a:r>
            <a:endParaRPr lang="ru-RU" sz="4800" b="1" dirty="0" smtClean="0">
              <a:ln w="2857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9309041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092045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29000" y="1752600"/>
            <a:ext cx="393569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1242867041_allgraf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6691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21071954">
            <a:off x="473813" y="910777"/>
            <a:ext cx="39772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Используемые ресурсы: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077407">
            <a:off x="919364" y="1900192"/>
            <a:ext cx="38155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hlinkClick r:id="rId4"/>
              </a:rPr>
              <a:t>http://graphics.in.ua/cat/PSD.Photo.Frame.With.A.Friendly.Dog.2362x1772.jpg</a:t>
            </a:r>
            <a:r>
              <a:rPr lang="ru-RU" sz="1600" dirty="0" smtClean="0"/>
              <a:t> шаблон слайда 1</a:t>
            </a:r>
          </a:p>
          <a:p>
            <a:r>
              <a:rPr lang="ru-RU" sz="1600" u="sng" dirty="0" smtClean="0">
                <a:hlinkClick r:id="rId5"/>
              </a:rPr>
              <a:t>http://www.artgrafica.net/uploads/posts/2009-05/thumbs/1242867041_allgrafica.jpg</a:t>
            </a:r>
            <a:r>
              <a:rPr lang="ru-RU" sz="1600" dirty="0" smtClean="0"/>
              <a:t> шаблон слайда 3</a:t>
            </a:r>
          </a:p>
          <a:p>
            <a:r>
              <a:rPr lang="ru-RU" sz="1600" u="sng" dirty="0" smtClean="0">
                <a:hlinkClick r:id="rId6"/>
              </a:rPr>
              <a:t>http://ramki.ucoz.de/_ph/3/2/930904156.jpg</a:t>
            </a:r>
            <a:r>
              <a:rPr lang="ru-RU" sz="1600" dirty="0" smtClean="0"/>
              <a:t> шаблон слайда 2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</Words>
  <PresentationFormat>Экран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10</cp:revision>
  <dcterms:created xsi:type="dcterms:W3CDTF">2016-12-18T03:04:15Z</dcterms:created>
  <dcterms:modified xsi:type="dcterms:W3CDTF">2016-12-18T06:15:47Z</dcterms:modified>
</cp:coreProperties>
</file>